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4"/>
  </p:sldMasterIdLst>
  <p:notesMasterIdLst>
    <p:notesMasterId r:id="rId6"/>
  </p:notesMasterIdLst>
  <p:sldIdLst>
    <p:sldId id="256" r:id="rId5"/>
  </p:sldIdLst>
  <p:sldSz cx="6840538" cy="8640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22" userDrawn="1">
          <p15:clr>
            <a:srgbClr val="A4A3A4"/>
          </p15:clr>
        </p15:guide>
        <p15:guide id="2" pos="215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253"/>
    <a:srgbClr val="77B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1"/>
  </p:normalViewPr>
  <p:slideViewPr>
    <p:cSldViewPr snapToGrid="0" snapToObjects="1">
      <p:cViewPr varScale="1">
        <p:scale>
          <a:sx n="85" d="100"/>
          <a:sy n="85" d="100"/>
        </p:scale>
        <p:origin x="3016" y="192"/>
      </p:cViewPr>
      <p:guideLst>
        <p:guide orient="horz" pos="2722"/>
        <p:guide pos="215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>
        <p:scale>
          <a:sx n="123" d="100"/>
          <a:sy n="123" d="100"/>
        </p:scale>
        <p:origin x="1912" y="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110EEF-6389-894E-AE16-5A0F558B9530}" type="datetimeFigureOut">
              <a:rPr lang="sv-SE" smtClean="0"/>
              <a:t>2022-12-05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2208213" y="1143000"/>
            <a:ext cx="2441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B0524F-9598-C847-99BB-935E68D51C3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0185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2208213" y="1143000"/>
            <a:ext cx="2441575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B0524F-9598-C847-99BB-935E68D51C36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76923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041" y="1414125"/>
            <a:ext cx="5814457" cy="3008266"/>
          </a:xfrm>
        </p:spPr>
        <p:txBody>
          <a:bodyPr anchor="b"/>
          <a:lstStyle>
            <a:lvl1pPr algn="ctr">
              <a:defRPr sz="4489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5067" y="4538401"/>
            <a:ext cx="5130404" cy="2086184"/>
          </a:xfrm>
        </p:spPr>
        <p:txBody>
          <a:bodyPr/>
          <a:lstStyle>
            <a:lvl1pPr marL="0" indent="0" algn="ctr">
              <a:buNone/>
              <a:defRPr sz="1795"/>
            </a:lvl1pPr>
            <a:lvl2pPr marL="342031" indent="0" algn="ctr">
              <a:buNone/>
              <a:defRPr sz="1496"/>
            </a:lvl2pPr>
            <a:lvl3pPr marL="684063" indent="0" algn="ctr">
              <a:buNone/>
              <a:defRPr sz="1347"/>
            </a:lvl3pPr>
            <a:lvl4pPr marL="1026094" indent="0" algn="ctr">
              <a:buNone/>
              <a:defRPr sz="1197"/>
            </a:lvl4pPr>
            <a:lvl5pPr marL="1368125" indent="0" algn="ctr">
              <a:buNone/>
              <a:defRPr sz="1197"/>
            </a:lvl5pPr>
            <a:lvl6pPr marL="1710157" indent="0" algn="ctr">
              <a:buNone/>
              <a:defRPr sz="1197"/>
            </a:lvl6pPr>
            <a:lvl7pPr marL="2052188" indent="0" algn="ctr">
              <a:buNone/>
              <a:defRPr sz="1197"/>
            </a:lvl7pPr>
            <a:lvl8pPr marL="2394219" indent="0" algn="ctr">
              <a:buNone/>
              <a:defRPr sz="1197"/>
            </a:lvl8pPr>
            <a:lvl9pPr marL="2736251" indent="0" algn="ctr">
              <a:buNone/>
              <a:defRPr sz="1197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31A01-1C7B-694D-AC46-98303A134849}" type="datetimeFigureOut">
              <a:rPr lang="sv-SE" smtClean="0"/>
              <a:t>2022-12-05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84A4-AABE-CE49-961E-FB569B9F13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6393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31A01-1C7B-694D-AC46-98303A134849}" type="datetimeFigureOut">
              <a:rPr lang="sv-SE" smtClean="0"/>
              <a:t>2022-12-05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84A4-AABE-CE49-961E-FB569B9F13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9820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895260" y="460041"/>
            <a:ext cx="1474991" cy="7322647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0288" y="460041"/>
            <a:ext cx="4339466" cy="7322647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31A01-1C7B-694D-AC46-98303A134849}" type="datetimeFigureOut">
              <a:rPr lang="sv-SE" smtClean="0"/>
              <a:t>2022-12-05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84A4-AABE-CE49-961E-FB569B9F13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50938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31A01-1C7B-694D-AC46-98303A134849}" type="datetimeFigureOut">
              <a:rPr lang="sv-SE" smtClean="0"/>
              <a:t>2022-12-05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84A4-AABE-CE49-961E-FB569B9F13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3603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5" y="2154193"/>
            <a:ext cx="5899964" cy="3594317"/>
          </a:xfrm>
        </p:spPr>
        <p:txBody>
          <a:bodyPr anchor="b"/>
          <a:lstStyle>
            <a:lvl1pPr>
              <a:defRPr sz="4489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6725" y="5782513"/>
            <a:ext cx="5899964" cy="1890166"/>
          </a:xfrm>
        </p:spPr>
        <p:txBody>
          <a:bodyPr/>
          <a:lstStyle>
            <a:lvl1pPr marL="0" indent="0">
              <a:buNone/>
              <a:defRPr sz="1795">
                <a:solidFill>
                  <a:schemeClr val="tx1"/>
                </a:solidFill>
              </a:defRPr>
            </a:lvl1pPr>
            <a:lvl2pPr marL="342031" indent="0">
              <a:buNone/>
              <a:defRPr sz="1496">
                <a:solidFill>
                  <a:schemeClr val="tx1">
                    <a:tint val="75000"/>
                  </a:schemeClr>
                </a:solidFill>
              </a:defRPr>
            </a:lvl2pPr>
            <a:lvl3pPr marL="684063" indent="0">
              <a:buNone/>
              <a:defRPr sz="1347">
                <a:solidFill>
                  <a:schemeClr val="tx1">
                    <a:tint val="75000"/>
                  </a:schemeClr>
                </a:solidFill>
              </a:defRPr>
            </a:lvl3pPr>
            <a:lvl4pPr marL="1026094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4pPr>
            <a:lvl5pPr marL="1368125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5pPr>
            <a:lvl6pPr marL="1710157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6pPr>
            <a:lvl7pPr marL="2052188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7pPr>
            <a:lvl8pPr marL="2394219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8pPr>
            <a:lvl9pPr marL="2736251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31A01-1C7B-694D-AC46-98303A134849}" type="datetimeFigureOut">
              <a:rPr lang="sv-SE" smtClean="0"/>
              <a:t>2022-12-05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84A4-AABE-CE49-961E-FB569B9F13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5850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0287" y="2300203"/>
            <a:ext cx="2907229" cy="548248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63022" y="2300203"/>
            <a:ext cx="2907229" cy="548248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31A01-1C7B-694D-AC46-98303A134849}" type="datetimeFigureOut">
              <a:rPr lang="sv-SE" smtClean="0"/>
              <a:t>2022-12-05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84A4-AABE-CE49-961E-FB569B9F13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8376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78" y="460043"/>
            <a:ext cx="5899964" cy="1670148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179" y="2118188"/>
            <a:ext cx="2893868" cy="1038091"/>
          </a:xfrm>
        </p:spPr>
        <p:txBody>
          <a:bodyPr anchor="b"/>
          <a:lstStyle>
            <a:lvl1pPr marL="0" indent="0">
              <a:buNone/>
              <a:defRPr sz="1795" b="1"/>
            </a:lvl1pPr>
            <a:lvl2pPr marL="342031" indent="0">
              <a:buNone/>
              <a:defRPr sz="1496" b="1"/>
            </a:lvl2pPr>
            <a:lvl3pPr marL="684063" indent="0">
              <a:buNone/>
              <a:defRPr sz="1347" b="1"/>
            </a:lvl3pPr>
            <a:lvl4pPr marL="1026094" indent="0">
              <a:buNone/>
              <a:defRPr sz="1197" b="1"/>
            </a:lvl4pPr>
            <a:lvl5pPr marL="1368125" indent="0">
              <a:buNone/>
              <a:defRPr sz="1197" b="1"/>
            </a:lvl5pPr>
            <a:lvl6pPr marL="1710157" indent="0">
              <a:buNone/>
              <a:defRPr sz="1197" b="1"/>
            </a:lvl6pPr>
            <a:lvl7pPr marL="2052188" indent="0">
              <a:buNone/>
              <a:defRPr sz="1197" b="1"/>
            </a:lvl7pPr>
            <a:lvl8pPr marL="2394219" indent="0">
              <a:buNone/>
              <a:defRPr sz="1197" b="1"/>
            </a:lvl8pPr>
            <a:lvl9pPr marL="2736251" indent="0">
              <a:buNone/>
              <a:defRPr sz="1197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179" y="3156278"/>
            <a:ext cx="2893868" cy="4642411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63023" y="2118188"/>
            <a:ext cx="2908120" cy="1038091"/>
          </a:xfrm>
        </p:spPr>
        <p:txBody>
          <a:bodyPr anchor="b"/>
          <a:lstStyle>
            <a:lvl1pPr marL="0" indent="0">
              <a:buNone/>
              <a:defRPr sz="1795" b="1"/>
            </a:lvl1pPr>
            <a:lvl2pPr marL="342031" indent="0">
              <a:buNone/>
              <a:defRPr sz="1496" b="1"/>
            </a:lvl2pPr>
            <a:lvl3pPr marL="684063" indent="0">
              <a:buNone/>
              <a:defRPr sz="1347" b="1"/>
            </a:lvl3pPr>
            <a:lvl4pPr marL="1026094" indent="0">
              <a:buNone/>
              <a:defRPr sz="1197" b="1"/>
            </a:lvl4pPr>
            <a:lvl5pPr marL="1368125" indent="0">
              <a:buNone/>
              <a:defRPr sz="1197" b="1"/>
            </a:lvl5pPr>
            <a:lvl6pPr marL="1710157" indent="0">
              <a:buNone/>
              <a:defRPr sz="1197" b="1"/>
            </a:lvl6pPr>
            <a:lvl7pPr marL="2052188" indent="0">
              <a:buNone/>
              <a:defRPr sz="1197" b="1"/>
            </a:lvl7pPr>
            <a:lvl8pPr marL="2394219" indent="0">
              <a:buNone/>
              <a:defRPr sz="1197" b="1"/>
            </a:lvl8pPr>
            <a:lvl9pPr marL="2736251" indent="0">
              <a:buNone/>
              <a:defRPr sz="1197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63023" y="3156278"/>
            <a:ext cx="2908120" cy="4642411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31A01-1C7B-694D-AC46-98303A134849}" type="datetimeFigureOut">
              <a:rPr lang="sv-SE" smtClean="0"/>
              <a:t>2022-12-05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84A4-AABE-CE49-961E-FB569B9F13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5559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31A01-1C7B-694D-AC46-98303A134849}" type="datetimeFigureOut">
              <a:rPr lang="sv-SE" smtClean="0"/>
              <a:t>2022-12-05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84A4-AABE-CE49-961E-FB569B9F13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57739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31A01-1C7B-694D-AC46-98303A134849}" type="datetimeFigureOut">
              <a:rPr lang="sv-SE" smtClean="0"/>
              <a:t>2022-12-05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84A4-AABE-CE49-961E-FB569B9F13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9844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78" y="576051"/>
            <a:ext cx="2206252" cy="2016178"/>
          </a:xfrm>
        </p:spPr>
        <p:txBody>
          <a:bodyPr anchor="b"/>
          <a:lstStyle>
            <a:lvl1pPr>
              <a:defRPr sz="2394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8120" y="1244112"/>
            <a:ext cx="3463022" cy="6140542"/>
          </a:xfrm>
        </p:spPr>
        <p:txBody>
          <a:bodyPr/>
          <a:lstStyle>
            <a:lvl1pPr>
              <a:defRPr sz="2394"/>
            </a:lvl1pPr>
            <a:lvl2pPr>
              <a:defRPr sz="2095"/>
            </a:lvl2pPr>
            <a:lvl3pPr>
              <a:defRPr sz="1795"/>
            </a:lvl3pPr>
            <a:lvl4pPr>
              <a:defRPr sz="1496"/>
            </a:lvl4pPr>
            <a:lvl5pPr>
              <a:defRPr sz="1496"/>
            </a:lvl5pPr>
            <a:lvl6pPr>
              <a:defRPr sz="1496"/>
            </a:lvl6pPr>
            <a:lvl7pPr>
              <a:defRPr sz="1496"/>
            </a:lvl7pPr>
            <a:lvl8pPr>
              <a:defRPr sz="1496"/>
            </a:lvl8pPr>
            <a:lvl9pPr>
              <a:defRPr sz="1496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178" y="2592229"/>
            <a:ext cx="2206252" cy="4802425"/>
          </a:xfrm>
        </p:spPr>
        <p:txBody>
          <a:bodyPr/>
          <a:lstStyle>
            <a:lvl1pPr marL="0" indent="0">
              <a:buNone/>
              <a:defRPr sz="1197"/>
            </a:lvl1pPr>
            <a:lvl2pPr marL="342031" indent="0">
              <a:buNone/>
              <a:defRPr sz="1047"/>
            </a:lvl2pPr>
            <a:lvl3pPr marL="684063" indent="0">
              <a:buNone/>
              <a:defRPr sz="898"/>
            </a:lvl3pPr>
            <a:lvl4pPr marL="1026094" indent="0">
              <a:buNone/>
              <a:defRPr sz="748"/>
            </a:lvl4pPr>
            <a:lvl5pPr marL="1368125" indent="0">
              <a:buNone/>
              <a:defRPr sz="748"/>
            </a:lvl5pPr>
            <a:lvl6pPr marL="1710157" indent="0">
              <a:buNone/>
              <a:defRPr sz="748"/>
            </a:lvl6pPr>
            <a:lvl7pPr marL="2052188" indent="0">
              <a:buNone/>
              <a:defRPr sz="748"/>
            </a:lvl7pPr>
            <a:lvl8pPr marL="2394219" indent="0">
              <a:buNone/>
              <a:defRPr sz="748"/>
            </a:lvl8pPr>
            <a:lvl9pPr marL="2736251" indent="0">
              <a:buNone/>
              <a:defRPr sz="748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31A01-1C7B-694D-AC46-98303A134849}" type="datetimeFigureOut">
              <a:rPr lang="sv-SE" smtClean="0"/>
              <a:t>2022-12-05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84A4-AABE-CE49-961E-FB569B9F13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0319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78" y="576051"/>
            <a:ext cx="2206252" cy="2016178"/>
          </a:xfrm>
        </p:spPr>
        <p:txBody>
          <a:bodyPr anchor="b"/>
          <a:lstStyle>
            <a:lvl1pPr>
              <a:defRPr sz="2394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08120" y="1244112"/>
            <a:ext cx="3463022" cy="6140542"/>
          </a:xfrm>
        </p:spPr>
        <p:txBody>
          <a:bodyPr anchor="t"/>
          <a:lstStyle>
            <a:lvl1pPr marL="0" indent="0">
              <a:buNone/>
              <a:defRPr sz="2394"/>
            </a:lvl1pPr>
            <a:lvl2pPr marL="342031" indent="0">
              <a:buNone/>
              <a:defRPr sz="2095"/>
            </a:lvl2pPr>
            <a:lvl3pPr marL="684063" indent="0">
              <a:buNone/>
              <a:defRPr sz="1795"/>
            </a:lvl3pPr>
            <a:lvl4pPr marL="1026094" indent="0">
              <a:buNone/>
              <a:defRPr sz="1496"/>
            </a:lvl4pPr>
            <a:lvl5pPr marL="1368125" indent="0">
              <a:buNone/>
              <a:defRPr sz="1496"/>
            </a:lvl5pPr>
            <a:lvl6pPr marL="1710157" indent="0">
              <a:buNone/>
              <a:defRPr sz="1496"/>
            </a:lvl6pPr>
            <a:lvl7pPr marL="2052188" indent="0">
              <a:buNone/>
              <a:defRPr sz="1496"/>
            </a:lvl7pPr>
            <a:lvl8pPr marL="2394219" indent="0">
              <a:buNone/>
              <a:defRPr sz="1496"/>
            </a:lvl8pPr>
            <a:lvl9pPr marL="2736251" indent="0">
              <a:buNone/>
              <a:defRPr sz="1496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178" y="2592229"/>
            <a:ext cx="2206252" cy="4802425"/>
          </a:xfrm>
        </p:spPr>
        <p:txBody>
          <a:bodyPr/>
          <a:lstStyle>
            <a:lvl1pPr marL="0" indent="0">
              <a:buNone/>
              <a:defRPr sz="1197"/>
            </a:lvl1pPr>
            <a:lvl2pPr marL="342031" indent="0">
              <a:buNone/>
              <a:defRPr sz="1047"/>
            </a:lvl2pPr>
            <a:lvl3pPr marL="684063" indent="0">
              <a:buNone/>
              <a:defRPr sz="898"/>
            </a:lvl3pPr>
            <a:lvl4pPr marL="1026094" indent="0">
              <a:buNone/>
              <a:defRPr sz="748"/>
            </a:lvl4pPr>
            <a:lvl5pPr marL="1368125" indent="0">
              <a:buNone/>
              <a:defRPr sz="748"/>
            </a:lvl5pPr>
            <a:lvl6pPr marL="1710157" indent="0">
              <a:buNone/>
              <a:defRPr sz="748"/>
            </a:lvl6pPr>
            <a:lvl7pPr marL="2052188" indent="0">
              <a:buNone/>
              <a:defRPr sz="748"/>
            </a:lvl7pPr>
            <a:lvl8pPr marL="2394219" indent="0">
              <a:buNone/>
              <a:defRPr sz="748"/>
            </a:lvl8pPr>
            <a:lvl9pPr marL="2736251" indent="0">
              <a:buNone/>
              <a:defRPr sz="748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31A01-1C7B-694D-AC46-98303A134849}" type="datetimeFigureOut">
              <a:rPr lang="sv-SE" smtClean="0"/>
              <a:t>2022-12-05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84A4-AABE-CE49-961E-FB569B9F13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49074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0287" y="460043"/>
            <a:ext cx="5899964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287" y="2300203"/>
            <a:ext cx="5899964" cy="5482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0287" y="8008709"/>
            <a:ext cx="1539121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31A01-1C7B-694D-AC46-98303A134849}" type="datetimeFigureOut">
              <a:rPr lang="sv-SE" smtClean="0"/>
              <a:t>2022-12-05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65928" y="8008709"/>
            <a:ext cx="230868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1130" y="8008709"/>
            <a:ext cx="1539121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384A4-AABE-CE49-961E-FB569B9F13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24327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4063" rtl="0" eaLnBrk="1" latinLnBrk="0" hangingPunct="1">
        <a:lnSpc>
          <a:spcPct val="90000"/>
        </a:lnSpc>
        <a:spcBef>
          <a:spcPct val="0"/>
        </a:spcBef>
        <a:buNone/>
        <a:defRPr sz="329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016" indent="-171016" algn="l" defTabSz="684063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095" kern="1200">
          <a:solidFill>
            <a:schemeClr val="tx1"/>
          </a:solidFill>
          <a:latin typeface="+mn-lt"/>
          <a:ea typeface="+mn-ea"/>
          <a:cs typeface="+mn-cs"/>
        </a:defRPr>
      </a:lvl1pPr>
      <a:lvl2pPr marL="513047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795" kern="1200">
          <a:solidFill>
            <a:schemeClr val="tx1"/>
          </a:solidFill>
          <a:latin typeface="+mn-lt"/>
          <a:ea typeface="+mn-ea"/>
          <a:cs typeface="+mn-cs"/>
        </a:defRPr>
      </a:lvl2pPr>
      <a:lvl3pPr marL="855078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496" kern="1200">
          <a:solidFill>
            <a:schemeClr val="tx1"/>
          </a:solidFill>
          <a:latin typeface="+mn-lt"/>
          <a:ea typeface="+mn-ea"/>
          <a:cs typeface="+mn-cs"/>
        </a:defRPr>
      </a:lvl3pPr>
      <a:lvl4pPr marL="1197110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4pPr>
      <a:lvl5pPr marL="1539141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5pPr>
      <a:lvl6pPr marL="1881172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6pPr>
      <a:lvl7pPr marL="2223204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7pPr>
      <a:lvl8pPr marL="2565235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8pPr>
      <a:lvl9pPr marL="2907266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1pPr>
      <a:lvl2pPr marL="342031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2pPr>
      <a:lvl3pPr marL="684063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3pPr>
      <a:lvl4pPr marL="1026094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4pPr>
      <a:lvl5pPr marL="1368125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5pPr>
      <a:lvl6pPr marL="1710157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6pPr>
      <a:lvl7pPr marL="2052188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7pPr>
      <a:lvl8pPr marL="2394219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8pPr>
      <a:lvl9pPr marL="2736251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mailto:Rina.Muttoni@innebandy.s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2060"/>
            </a:gs>
            <a:gs pos="55000">
              <a:schemeClr val="accent5">
                <a:lumMod val="75000"/>
              </a:schemeClr>
            </a:gs>
            <a:gs pos="100000">
              <a:schemeClr val="accent5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 descr="En bild som visar text&#10;&#10;Automatiskt genererad beskrivning">
            <a:extLst>
              <a:ext uri="{FF2B5EF4-FFF2-40B4-BE49-F238E27FC236}">
                <a16:creationId xmlns:a16="http://schemas.microsoft.com/office/drawing/2014/main" id="{18979D0D-4357-1058-82DB-5AFF955C96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662" y="7492622"/>
            <a:ext cx="3523081" cy="817356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C046546A-4A91-E3C2-BD49-998F554A1DD3}"/>
              </a:ext>
            </a:extLst>
          </p:cNvPr>
          <p:cNvSpPr txBox="1"/>
          <p:nvPr/>
        </p:nvSpPr>
        <p:spPr>
          <a:xfrm>
            <a:off x="-81066" y="568638"/>
            <a:ext cx="4800880" cy="2419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780" dirty="0">
                <a:solidFill>
                  <a:srgbClr val="FFE253"/>
                </a:solidFill>
                <a:latin typeface="Abadi" panose="020F0502020204030204" pitchFamily="34" charset="0"/>
                <a:cs typeface="Al Bayan Plain" pitchFamily="2" charset="-78"/>
              </a:rPr>
              <a:t>KNATTELIGAN FÖR HELA GOTLANDS </a:t>
            </a:r>
            <a:br>
              <a:rPr lang="sv-SE" sz="3780" dirty="0">
                <a:solidFill>
                  <a:srgbClr val="FFE253"/>
                </a:solidFill>
                <a:latin typeface="Abadi" panose="020F0502020204030204" pitchFamily="34" charset="0"/>
                <a:cs typeface="Al Bayan Plain" pitchFamily="2" charset="-78"/>
              </a:rPr>
            </a:br>
            <a:r>
              <a:rPr lang="sv-SE" sz="3780" dirty="0">
                <a:solidFill>
                  <a:srgbClr val="FFE253"/>
                </a:solidFill>
                <a:latin typeface="Abadi" panose="020F0502020204030204" pitchFamily="34" charset="0"/>
                <a:cs typeface="Al Bayan Plain" pitchFamily="2" charset="-78"/>
              </a:rPr>
              <a:t>6-8 ÅRINGAR </a:t>
            </a:r>
          </a:p>
          <a:p>
            <a:pPr algn="ctr"/>
            <a:endParaRPr lang="sv-SE" sz="3780" dirty="0">
              <a:solidFill>
                <a:schemeClr val="accent4">
                  <a:lumMod val="60000"/>
                  <a:lumOff val="40000"/>
                </a:schemeClr>
              </a:solidFill>
              <a:latin typeface="Abadi" panose="020F0502020204030204" pitchFamily="34" charset="0"/>
              <a:cs typeface="Al Bayan Plain" pitchFamily="2" charset="-78"/>
            </a:endParaRP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8D1A3E75-CF36-0853-105F-F54861D828F2}"/>
              </a:ext>
            </a:extLst>
          </p:cNvPr>
          <p:cNvSpPr txBox="1"/>
          <p:nvPr/>
        </p:nvSpPr>
        <p:spPr>
          <a:xfrm>
            <a:off x="232832" y="2369854"/>
            <a:ext cx="5725532" cy="5309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Barn födda 2014-2016 är välkomna att </a:t>
            </a:r>
            <a:b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anmäla lag! </a:t>
            </a:r>
            <a:r>
              <a:rPr lang="sv-SE" dirty="0">
                <a:solidFill>
                  <a:schemeClr val="bg1"/>
                </a:solidFill>
                <a:latin typeface="Calibri" panose="020F0502020204030204" pitchFamily="34" charset="0"/>
              </a:rPr>
              <a:t>Det kan vara lag från</a:t>
            </a:r>
            <a:br>
              <a:rPr lang="sv-SE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sv-SE" dirty="0">
                <a:solidFill>
                  <a:schemeClr val="bg1"/>
                </a:solidFill>
                <a:latin typeface="Calibri" panose="020F0502020204030204" pitchFamily="34" charset="0"/>
              </a:rPr>
              <a:t>klassen eller ett föreningslag. Det </a:t>
            </a:r>
            <a:br>
              <a:rPr lang="sv-SE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sv-SE" dirty="0">
                <a:solidFill>
                  <a:schemeClr val="bg1"/>
                </a:solidFill>
                <a:latin typeface="Calibri" panose="020F0502020204030204" pitchFamily="34" charset="0"/>
              </a:rPr>
              <a:t>viktiga är att ha roligt tillsammans!</a:t>
            </a:r>
          </a:p>
          <a:p>
            <a:endParaRPr lang="sv-SE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Knatteligan spelas 3 mot 3 utan målvakt. </a:t>
            </a:r>
            <a:b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 rekommenderas vara ca 6 spelare. </a:t>
            </a:r>
            <a:b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Matchtid 1 x 12 minuter och varje lag är </a:t>
            </a:r>
            <a:b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garanterad minst tre matcher.  Det faktureras</a:t>
            </a:r>
            <a:b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200 kr per lag för denna knatteligaträff. </a:t>
            </a:r>
            <a:endParaRPr lang="sv-SE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sv-SE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Anmälan till </a:t>
            </a:r>
            <a:r>
              <a:rPr lang="sv-SE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Rina.Muttoni@innebandy.se</a:t>
            </a:r>
            <a:r>
              <a:rPr lang="sv-SE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br>
              <a:rPr lang="sv-SE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senast den 2/12. Tveka inte att höra av dig </a:t>
            </a:r>
            <a:b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om du har frågor eller funderingar.</a:t>
            </a:r>
            <a:endParaRPr lang="sv-SE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sv-SE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sv-SE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sv-SE" sz="1701" dirty="0">
              <a:solidFill>
                <a:schemeClr val="bg1"/>
              </a:solidFill>
              <a:latin typeface="Abadi" panose="020B0604020104020204" pitchFamily="34" charset="0"/>
              <a:cs typeface="Al Bayan Plain" pitchFamily="2" charset="-78"/>
            </a:endParaRPr>
          </a:p>
          <a:p>
            <a:endParaRPr lang="sv-SE" sz="1701" dirty="0">
              <a:solidFill>
                <a:schemeClr val="bg1"/>
              </a:solidFill>
              <a:latin typeface="Abadi" panose="020B0604020104020204" pitchFamily="34" charset="0"/>
              <a:cs typeface="Al Bayan Plain" pitchFamily="2" charset="-78"/>
            </a:endParaRPr>
          </a:p>
          <a:p>
            <a:endParaRPr lang="sv-SE" sz="1701" dirty="0">
              <a:solidFill>
                <a:schemeClr val="bg1"/>
              </a:solidFill>
              <a:cs typeface="Al Bayan Plain" pitchFamily="2" charset="-78"/>
            </a:endParaRPr>
          </a:p>
        </p:txBody>
      </p:sp>
      <p:sp>
        <p:nvSpPr>
          <p:cNvPr id="11" name="Ellips 10">
            <a:extLst>
              <a:ext uri="{FF2B5EF4-FFF2-40B4-BE49-F238E27FC236}">
                <a16:creationId xmlns:a16="http://schemas.microsoft.com/office/drawing/2014/main" id="{4123089F-1101-D1DA-2C37-315A0C50ECE0}"/>
              </a:ext>
            </a:extLst>
          </p:cNvPr>
          <p:cNvSpPr/>
          <p:nvPr/>
        </p:nvSpPr>
        <p:spPr>
          <a:xfrm>
            <a:off x="4339988" y="220658"/>
            <a:ext cx="2500549" cy="2290529"/>
          </a:xfrm>
          <a:prstGeom prst="ellipse">
            <a:avLst/>
          </a:prstGeom>
          <a:solidFill>
            <a:srgbClr val="FFE253"/>
          </a:solidFill>
          <a:ln>
            <a:solidFill>
              <a:srgbClr val="FFE2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000" b="1" dirty="0">
                <a:solidFill>
                  <a:schemeClr val="accent5">
                    <a:lumMod val="50000"/>
                  </a:schemeClr>
                </a:solidFill>
                <a:latin typeface="Abadi" panose="020B0604020104020204" pitchFamily="34" charset="0"/>
                <a:cs typeface="Al Bayan Plain" pitchFamily="2" charset="-78"/>
              </a:rPr>
              <a:t>10/12</a:t>
            </a:r>
          </a:p>
          <a:p>
            <a:pPr algn="ctr"/>
            <a:r>
              <a:rPr lang="sv-SE" sz="2000" b="1" dirty="0">
                <a:solidFill>
                  <a:schemeClr val="accent5">
                    <a:lumMod val="50000"/>
                  </a:schemeClr>
                </a:solidFill>
                <a:latin typeface="Abadi" panose="020B0604020104020204" pitchFamily="34" charset="0"/>
                <a:cs typeface="Al Bayan Plain" pitchFamily="2" charset="-78"/>
              </a:rPr>
              <a:t> 11-15.30</a:t>
            </a:r>
          </a:p>
          <a:p>
            <a:pPr algn="ctr"/>
            <a:r>
              <a:rPr lang="sv-SE" sz="2000" b="1" dirty="0">
                <a:solidFill>
                  <a:schemeClr val="accent5">
                    <a:lumMod val="50000"/>
                  </a:schemeClr>
                </a:solidFill>
                <a:latin typeface="Abadi" panose="020B0604020104020204" pitchFamily="34" charset="0"/>
                <a:cs typeface="Al Bayan Plain" pitchFamily="2" charset="-78"/>
              </a:rPr>
              <a:t>ICA Maxi Arena</a:t>
            </a:r>
          </a:p>
        </p:txBody>
      </p:sp>
      <p:sp>
        <p:nvSpPr>
          <p:cNvPr id="2" name="Ellips 1">
            <a:extLst>
              <a:ext uri="{FF2B5EF4-FFF2-40B4-BE49-F238E27FC236}">
                <a16:creationId xmlns:a16="http://schemas.microsoft.com/office/drawing/2014/main" id="{BE824D03-873F-3158-DD71-9CF0B9699421}"/>
              </a:ext>
            </a:extLst>
          </p:cNvPr>
          <p:cNvSpPr/>
          <p:nvPr/>
        </p:nvSpPr>
        <p:spPr>
          <a:xfrm>
            <a:off x="4367183" y="2294171"/>
            <a:ext cx="2500549" cy="2290529"/>
          </a:xfrm>
          <a:prstGeom prst="ellipse">
            <a:avLst/>
          </a:prstGeom>
          <a:solidFill>
            <a:srgbClr val="FFE253"/>
          </a:solidFill>
          <a:ln>
            <a:solidFill>
              <a:srgbClr val="FFE2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000" dirty="0">
                <a:solidFill>
                  <a:schemeClr val="accent5">
                    <a:lumMod val="50000"/>
                  </a:schemeClr>
                </a:solidFill>
                <a:latin typeface="Abadi" panose="020B0604020104020204" pitchFamily="34" charset="0"/>
                <a:cs typeface="Al Bayan Plain" pitchFamily="2" charset="-78"/>
              </a:rPr>
              <a:t>Denna knatteligan-träff arrangeras av </a:t>
            </a:r>
            <a:r>
              <a:rPr lang="sv-SE" sz="2000" b="1" dirty="0">
                <a:solidFill>
                  <a:schemeClr val="accent5">
                    <a:lumMod val="50000"/>
                  </a:schemeClr>
                </a:solidFill>
                <a:latin typeface="Abadi" panose="020B0604020104020204" pitchFamily="34" charset="0"/>
                <a:cs typeface="Al Bayan Plain" pitchFamily="2" charset="-78"/>
              </a:rPr>
              <a:t>Endre IF</a:t>
            </a:r>
          </a:p>
        </p:txBody>
      </p:sp>
      <p:sp>
        <p:nvSpPr>
          <p:cNvPr id="3" name="Ellips 2">
            <a:extLst>
              <a:ext uri="{FF2B5EF4-FFF2-40B4-BE49-F238E27FC236}">
                <a16:creationId xmlns:a16="http://schemas.microsoft.com/office/drawing/2014/main" id="{83F60C00-DC6E-BD8B-D3A7-555BB87B6948}"/>
              </a:ext>
            </a:extLst>
          </p:cNvPr>
          <p:cNvSpPr/>
          <p:nvPr/>
        </p:nvSpPr>
        <p:spPr>
          <a:xfrm>
            <a:off x="4367183" y="4320277"/>
            <a:ext cx="2473353" cy="2290529"/>
          </a:xfrm>
          <a:prstGeom prst="ellipse">
            <a:avLst/>
          </a:prstGeom>
          <a:solidFill>
            <a:srgbClr val="FFE253"/>
          </a:solidFill>
          <a:ln>
            <a:solidFill>
              <a:srgbClr val="FFE2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000" dirty="0">
                <a:solidFill>
                  <a:schemeClr val="accent5">
                    <a:lumMod val="50000"/>
                  </a:schemeClr>
                </a:solidFill>
                <a:latin typeface="Abadi" panose="020B0604020104020204" pitchFamily="34" charset="0"/>
                <a:cs typeface="Al Bayan Plain" pitchFamily="2" charset="-78"/>
              </a:rPr>
              <a:t>I hallen finns kiosk och roliga matcher att titta på </a:t>
            </a:r>
            <a:r>
              <a:rPr lang="sv-SE" sz="2000" dirty="0">
                <a:solidFill>
                  <a:schemeClr val="accent5">
                    <a:lumMod val="50000"/>
                  </a:schemeClr>
                </a:solidFill>
                <a:latin typeface="Abadi" panose="020B0604020104020204" pitchFamily="34" charset="0"/>
                <a:cs typeface="Al Bayan Plain" pitchFamily="2" charset="-78"/>
                <a:sym typeface="Wingdings" panose="05000000000000000000" pitchFamily="2" charset="2"/>
              </a:rPr>
              <a:t></a:t>
            </a:r>
            <a:endParaRPr lang="sv-SE" sz="2000" dirty="0">
              <a:solidFill>
                <a:schemeClr val="accent5">
                  <a:lumMod val="50000"/>
                </a:schemeClr>
              </a:solidFill>
              <a:latin typeface="Abadi" panose="020B0604020104020204" pitchFamily="34" charset="0"/>
              <a:cs typeface="Al Bayan Plain" pitchFamily="2" charset="-78"/>
            </a:endParaRPr>
          </a:p>
        </p:txBody>
      </p:sp>
      <p:pic>
        <p:nvPicPr>
          <p:cNvPr id="4" name="Picture 2" descr="Innebandyboll Dynamic - Bareko Sport">
            <a:extLst>
              <a:ext uri="{FF2B5EF4-FFF2-40B4-BE49-F238E27FC236}">
                <a16:creationId xmlns:a16="http://schemas.microsoft.com/office/drawing/2014/main" id="{256ECB69-595B-9642-85AD-041728FAB5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8740" y="5096762"/>
            <a:ext cx="3726051" cy="372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84271356-1AB4-9D5A-7C3C-89A9DB8EB2B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83460" y="7308767"/>
            <a:ext cx="1078323" cy="1526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7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ce73cf4-2f22-4db7-90b6-3425b49bf97e">
      <Terms xmlns="http://schemas.microsoft.com/office/infopath/2007/PartnerControls"/>
    </lcf76f155ced4ddcb4097134ff3c332f>
    <TaxCatchAll xmlns="41bed123-ac77-4d7d-8c74-a4f75b33991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FC93E2641A9C746AB570AC91C523B89" ma:contentTypeVersion="15" ma:contentTypeDescription="Skapa ett nytt dokument." ma:contentTypeScope="" ma:versionID="74aaaf608f7969b1f75ef603e7967f2b">
  <xsd:schema xmlns:xsd="http://www.w3.org/2001/XMLSchema" xmlns:xs="http://www.w3.org/2001/XMLSchema" xmlns:p="http://schemas.microsoft.com/office/2006/metadata/properties" xmlns:ns2="0ce73cf4-2f22-4db7-90b6-3425b49bf97e" xmlns:ns3="41bed123-ac77-4d7d-8c74-a4f75b33991c" targetNamespace="http://schemas.microsoft.com/office/2006/metadata/properties" ma:root="true" ma:fieldsID="679b75c3c56cda9f16a452368bb85b27" ns2:_="" ns3:_="">
    <xsd:import namespace="0ce73cf4-2f22-4db7-90b6-3425b49bf97e"/>
    <xsd:import namespace="41bed123-ac77-4d7d-8c74-a4f75b3399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e73cf4-2f22-4db7-90b6-3425b49bf9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Bildmarkeringar" ma:readOnly="false" ma:fieldId="{5cf76f15-5ced-4ddc-b409-7134ff3c332f}" ma:taxonomyMulti="true" ma:sspId="d6e093d7-677a-4b54-a0d1-35bbee340e2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bed123-ac77-4d7d-8c74-a4f75b33991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be09b8d8-df5b-47ce-8dc6-cc113837403f}" ma:internalName="TaxCatchAll" ma:showField="CatchAllData" ma:web="41bed123-ac77-4d7d-8c74-a4f75b3399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766731A-A5B6-45D5-9524-7E71FA5AD4C4}">
  <ds:schemaRefs>
    <ds:schemaRef ds:uri="http://schemas.microsoft.com/office/2006/metadata/properties"/>
    <ds:schemaRef ds:uri="http://schemas.microsoft.com/office/infopath/2007/PartnerControls"/>
    <ds:schemaRef ds:uri="0ce73cf4-2f22-4db7-90b6-3425b49bf97e"/>
    <ds:schemaRef ds:uri="41bed123-ac77-4d7d-8c74-a4f75b33991c"/>
  </ds:schemaRefs>
</ds:datastoreItem>
</file>

<file path=customXml/itemProps2.xml><?xml version="1.0" encoding="utf-8"?>
<ds:datastoreItem xmlns:ds="http://schemas.openxmlformats.org/officeDocument/2006/customXml" ds:itemID="{8002FC6B-6503-42E5-91AC-07E4B57B2AA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240B29E-E5F3-43A9-87E3-2CD8DCD4B3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e73cf4-2f22-4db7-90b6-3425b49bf97e"/>
    <ds:schemaRef ds:uri="41bed123-ac77-4d7d-8c74-a4f75b3399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</TotalTime>
  <Words>134</Words>
  <Application>Microsoft Macintosh PowerPoint</Application>
  <PresentationFormat>Anpassad</PresentationFormat>
  <Paragraphs>15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Abadi</vt:lpstr>
      <vt:lpstr>Arial</vt:lpstr>
      <vt:lpstr>Calibri</vt:lpstr>
      <vt:lpstr>Calibri Light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Elsa Roos</dc:creator>
  <cp:lastModifiedBy>Elsa Roos</cp:lastModifiedBy>
  <cp:revision>5</cp:revision>
  <dcterms:created xsi:type="dcterms:W3CDTF">2022-09-02T14:17:55Z</dcterms:created>
  <dcterms:modified xsi:type="dcterms:W3CDTF">2022-12-05T10:47:05Z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0x0101001FC93E2641A9C746AB570AC91C523B89</vt:lpwstr>
  </property>
</Properties>
</file>