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DCD383-364B-4D63-AC38-CCCBAFDDCB9F}" v="5" dt="2025-06-09T12:35:58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1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8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Libäck (Värmland)" userId="0a46d736-459d-43b2-a4c5-05721b874b79" providerId="ADAL" clId="{7BDCD383-364B-4D63-AC38-CCCBAFDDCB9F}"/>
    <pc:docChg chg="custSel addSld modSld">
      <pc:chgData name="Johan Libäck (Värmland)" userId="0a46d736-459d-43b2-a4c5-05721b874b79" providerId="ADAL" clId="{7BDCD383-364B-4D63-AC38-CCCBAFDDCB9F}" dt="2025-06-09T12:40:30.477" v="960" actId="404"/>
      <pc:docMkLst>
        <pc:docMk/>
      </pc:docMkLst>
      <pc:sldChg chg="modSp mod setBg">
        <pc:chgData name="Johan Libäck (Värmland)" userId="0a46d736-459d-43b2-a4c5-05721b874b79" providerId="ADAL" clId="{7BDCD383-364B-4D63-AC38-CCCBAFDDCB9F}" dt="2025-06-09T12:39:53.751" v="948" actId="404"/>
        <pc:sldMkLst>
          <pc:docMk/>
          <pc:sldMk cId="0" sldId="256"/>
        </pc:sldMkLst>
        <pc:spChg chg="mod">
          <ac:chgData name="Johan Libäck (Värmland)" userId="0a46d736-459d-43b2-a4c5-05721b874b79" providerId="ADAL" clId="{7BDCD383-364B-4D63-AC38-CCCBAFDDCB9F}" dt="2025-06-09T09:11:15.169" v="190" actId="2711"/>
          <ac:spMkLst>
            <pc:docMk/>
            <pc:sldMk cId="0" sldId="256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39:53.751" v="948" actId="404"/>
          <ac:spMkLst>
            <pc:docMk/>
            <pc:sldMk cId="0" sldId="256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39:59.763" v="950" actId="404"/>
        <pc:sldMkLst>
          <pc:docMk/>
          <pc:sldMk cId="0" sldId="257"/>
        </pc:sldMkLst>
        <pc:spChg chg="mod">
          <ac:chgData name="Johan Libäck (Värmland)" userId="0a46d736-459d-43b2-a4c5-05721b874b79" providerId="ADAL" clId="{7BDCD383-364B-4D63-AC38-CCCBAFDDCB9F}" dt="2025-06-09T12:29:28.420" v="416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39:59.763" v="950" actId="404"/>
          <ac:spMkLst>
            <pc:docMk/>
            <pc:sldMk cId="0" sldId="257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03.398" v="951" actId="404"/>
        <pc:sldMkLst>
          <pc:docMk/>
          <pc:sldMk cId="0" sldId="258"/>
        </pc:sldMkLst>
        <pc:spChg chg="mod">
          <ac:chgData name="Johan Libäck (Värmland)" userId="0a46d736-459d-43b2-a4c5-05721b874b79" providerId="ADAL" clId="{7BDCD383-364B-4D63-AC38-CCCBAFDDCB9F}" dt="2025-06-09T12:29:32.823" v="423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03.398" v="951" actId="404"/>
          <ac:spMkLst>
            <pc:docMk/>
            <pc:sldMk cId="0" sldId="258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06.375" v="952" actId="404"/>
        <pc:sldMkLst>
          <pc:docMk/>
          <pc:sldMk cId="0" sldId="259"/>
        </pc:sldMkLst>
        <pc:spChg chg="mod">
          <ac:chgData name="Johan Libäck (Värmland)" userId="0a46d736-459d-43b2-a4c5-05721b874b79" providerId="ADAL" clId="{7BDCD383-364B-4D63-AC38-CCCBAFDDCB9F}" dt="2025-06-09T12:30:05.809" v="452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06.375" v="952" actId="404"/>
          <ac:spMkLst>
            <pc:docMk/>
            <pc:sldMk cId="0" sldId="259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12.538" v="954" actId="404"/>
        <pc:sldMkLst>
          <pc:docMk/>
          <pc:sldMk cId="0" sldId="260"/>
        </pc:sldMkLst>
        <pc:spChg chg="mod">
          <ac:chgData name="Johan Libäck (Värmland)" userId="0a46d736-459d-43b2-a4c5-05721b874b79" providerId="ADAL" clId="{7BDCD383-364B-4D63-AC38-CCCBAFDDCB9F}" dt="2025-06-09T12:31:00.200" v="509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12.538" v="954" actId="404"/>
          <ac:spMkLst>
            <pc:docMk/>
            <pc:sldMk cId="0" sldId="260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15.583" v="955" actId="404"/>
        <pc:sldMkLst>
          <pc:docMk/>
          <pc:sldMk cId="0" sldId="261"/>
        </pc:sldMkLst>
        <pc:spChg chg="mod">
          <ac:chgData name="Johan Libäck (Värmland)" userId="0a46d736-459d-43b2-a4c5-05721b874b79" providerId="ADAL" clId="{7BDCD383-364B-4D63-AC38-CCCBAFDDCB9F}" dt="2025-06-09T12:31:24.457" v="565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15.583" v="955" actId="404"/>
          <ac:spMkLst>
            <pc:docMk/>
            <pc:sldMk cId="0" sldId="261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21.461" v="957" actId="404"/>
        <pc:sldMkLst>
          <pc:docMk/>
          <pc:sldMk cId="0" sldId="262"/>
        </pc:sldMkLst>
        <pc:spChg chg="mod">
          <ac:chgData name="Johan Libäck (Värmland)" userId="0a46d736-459d-43b2-a4c5-05721b874b79" providerId="ADAL" clId="{7BDCD383-364B-4D63-AC38-CCCBAFDDCB9F}" dt="2025-06-09T12:31:58.219" v="572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21.461" v="957" actId="404"/>
          <ac:spMkLst>
            <pc:docMk/>
            <pc:sldMk cId="0" sldId="262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24.766" v="958" actId="404"/>
        <pc:sldMkLst>
          <pc:docMk/>
          <pc:sldMk cId="0" sldId="263"/>
        </pc:sldMkLst>
        <pc:spChg chg="mod">
          <ac:chgData name="Johan Libäck (Värmland)" userId="0a46d736-459d-43b2-a4c5-05721b874b79" providerId="ADAL" clId="{7BDCD383-364B-4D63-AC38-CCCBAFDDCB9F}" dt="2025-06-09T12:32:19.031" v="604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24.766" v="958" actId="404"/>
          <ac:spMkLst>
            <pc:docMk/>
            <pc:sldMk cId="0" sldId="263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27.711" v="959" actId="404"/>
        <pc:sldMkLst>
          <pc:docMk/>
          <pc:sldMk cId="0" sldId="264"/>
        </pc:sldMkLst>
        <pc:spChg chg="mod">
          <ac:chgData name="Johan Libäck (Värmland)" userId="0a46d736-459d-43b2-a4c5-05721b874b79" providerId="ADAL" clId="{7BDCD383-364B-4D63-AC38-CCCBAFDDCB9F}" dt="2025-06-09T12:32:56.264" v="672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27.711" v="959" actId="404"/>
          <ac:spMkLst>
            <pc:docMk/>
            <pc:sldMk cId="0" sldId="264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30.477" v="960" actId="404"/>
        <pc:sldMkLst>
          <pc:docMk/>
          <pc:sldMk cId="0" sldId="265"/>
        </pc:sldMkLst>
        <pc:spChg chg="mod">
          <ac:chgData name="Johan Libäck (Värmland)" userId="0a46d736-459d-43b2-a4c5-05721b874b79" providerId="ADAL" clId="{7BDCD383-364B-4D63-AC38-CCCBAFDDCB9F}" dt="2025-06-09T12:36:56.553" v="945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Johan Libäck (Värmland)" userId="0a46d736-459d-43b2-a4c5-05721b874b79" providerId="ADAL" clId="{7BDCD383-364B-4D63-AC38-CCCBAFDDCB9F}" dt="2025-06-09T12:40:30.477" v="960" actId="404"/>
          <ac:spMkLst>
            <pc:docMk/>
            <pc:sldMk cId="0" sldId="265"/>
            <ac:spMk id="3" creationId="{00000000-0000-0000-0000-000000000000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39:56.979" v="949" actId="404"/>
        <pc:sldMkLst>
          <pc:docMk/>
          <pc:sldMk cId="2274048437" sldId="266"/>
        </pc:sldMkLst>
        <pc:spChg chg="mod">
          <ac:chgData name="Johan Libäck (Värmland)" userId="0a46d736-459d-43b2-a4c5-05721b874b79" providerId="ADAL" clId="{7BDCD383-364B-4D63-AC38-CCCBAFDDCB9F}" dt="2025-06-09T12:29:21.548" v="409" actId="20577"/>
          <ac:spMkLst>
            <pc:docMk/>
            <pc:sldMk cId="2274048437" sldId="266"/>
            <ac:spMk id="2" creationId="{BDEB50A3-9884-93A9-2FF7-A833E8077FCC}"/>
          </ac:spMkLst>
        </pc:spChg>
        <pc:spChg chg="mod">
          <ac:chgData name="Johan Libäck (Värmland)" userId="0a46d736-459d-43b2-a4c5-05721b874b79" providerId="ADAL" clId="{7BDCD383-364B-4D63-AC38-CCCBAFDDCB9F}" dt="2025-06-09T12:39:56.979" v="949" actId="404"/>
          <ac:spMkLst>
            <pc:docMk/>
            <pc:sldMk cId="2274048437" sldId="266"/>
            <ac:spMk id="3" creationId="{1BDC3373-83D0-3A68-5733-136147E08B79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09.888" v="953" actId="404"/>
        <pc:sldMkLst>
          <pc:docMk/>
          <pc:sldMk cId="3953047471" sldId="267"/>
        </pc:sldMkLst>
        <pc:spChg chg="mod">
          <ac:chgData name="Johan Libäck (Värmland)" userId="0a46d736-459d-43b2-a4c5-05721b874b79" providerId="ADAL" clId="{7BDCD383-364B-4D63-AC38-CCCBAFDDCB9F}" dt="2025-06-09T09:12:00.504" v="195" actId="2711"/>
          <ac:spMkLst>
            <pc:docMk/>
            <pc:sldMk cId="3953047471" sldId="267"/>
            <ac:spMk id="2" creationId="{ED5743CD-1680-68C4-9215-87D42E047F93}"/>
          </ac:spMkLst>
        </pc:spChg>
        <pc:spChg chg="mod">
          <ac:chgData name="Johan Libäck (Värmland)" userId="0a46d736-459d-43b2-a4c5-05721b874b79" providerId="ADAL" clId="{7BDCD383-364B-4D63-AC38-CCCBAFDDCB9F}" dt="2025-06-09T12:40:09.888" v="953" actId="404"/>
          <ac:spMkLst>
            <pc:docMk/>
            <pc:sldMk cId="3953047471" sldId="267"/>
            <ac:spMk id="5" creationId="{961E54EA-EF7C-855B-A5B6-595B719A9E37}"/>
          </ac:spMkLst>
        </pc:spChg>
      </pc:sldChg>
      <pc:sldChg chg="modSp mod setBg">
        <pc:chgData name="Johan Libäck (Värmland)" userId="0a46d736-459d-43b2-a4c5-05721b874b79" providerId="ADAL" clId="{7BDCD383-364B-4D63-AC38-CCCBAFDDCB9F}" dt="2025-06-09T12:40:18.441" v="956" actId="404"/>
        <pc:sldMkLst>
          <pc:docMk/>
          <pc:sldMk cId="3454465710" sldId="269"/>
        </pc:sldMkLst>
        <pc:spChg chg="mod">
          <ac:chgData name="Johan Libäck (Värmland)" userId="0a46d736-459d-43b2-a4c5-05721b874b79" providerId="ADAL" clId="{7BDCD383-364B-4D63-AC38-CCCBAFDDCB9F}" dt="2025-06-09T09:12:19.091" v="200" actId="2711"/>
          <ac:spMkLst>
            <pc:docMk/>
            <pc:sldMk cId="3454465710" sldId="269"/>
            <ac:spMk id="2" creationId="{1DE3A106-4E62-1DB8-8D28-68C2CF83D858}"/>
          </ac:spMkLst>
        </pc:spChg>
        <pc:spChg chg="mod">
          <ac:chgData name="Johan Libäck (Värmland)" userId="0a46d736-459d-43b2-a4c5-05721b874b79" providerId="ADAL" clId="{7BDCD383-364B-4D63-AC38-CCCBAFDDCB9F}" dt="2025-06-09T12:40:18.441" v="956" actId="404"/>
          <ac:spMkLst>
            <pc:docMk/>
            <pc:sldMk cId="3454465710" sldId="269"/>
            <ac:spMk id="3" creationId="{39CFFBE4-C32B-AA90-81EF-D29DD4B985BE}"/>
          </ac:spMkLst>
        </pc:spChg>
      </pc:sldChg>
      <pc:sldChg chg="modSp new mod">
        <pc:chgData name="Johan Libäck (Värmland)" userId="0a46d736-459d-43b2-a4c5-05721b874b79" providerId="ADAL" clId="{7BDCD383-364B-4D63-AC38-CCCBAFDDCB9F}" dt="2025-06-09T12:39:36.620" v="947" actId="1076"/>
        <pc:sldMkLst>
          <pc:docMk/>
          <pc:sldMk cId="1002864256" sldId="270"/>
        </pc:sldMkLst>
        <pc:spChg chg="mod">
          <ac:chgData name="Johan Libäck (Värmland)" userId="0a46d736-459d-43b2-a4c5-05721b874b79" providerId="ADAL" clId="{7BDCD383-364B-4D63-AC38-CCCBAFDDCB9F}" dt="2025-06-09T12:39:34.342" v="946" actId="1076"/>
          <ac:spMkLst>
            <pc:docMk/>
            <pc:sldMk cId="1002864256" sldId="270"/>
            <ac:spMk id="2" creationId="{E1D260B4-4E85-39EA-E188-81631A59EA14}"/>
          </ac:spMkLst>
        </pc:spChg>
        <pc:spChg chg="mod">
          <ac:chgData name="Johan Libäck (Värmland)" userId="0a46d736-459d-43b2-a4c5-05721b874b79" providerId="ADAL" clId="{7BDCD383-364B-4D63-AC38-CCCBAFDDCB9F}" dt="2025-06-09T12:39:36.620" v="947" actId="1076"/>
          <ac:spMkLst>
            <pc:docMk/>
            <pc:sldMk cId="1002864256" sldId="270"/>
            <ac:spMk id="3" creationId="{ED90F859-7470-D6AC-C671-E2D0BA5AA9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nebandy.se/varmland/utveckling/samsyn" TargetMode="External"/><Relationship Id="rId2" Type="http://schemas.openxmlformats.org/officeDocument/2006/relationships/hyperlink" Target="https://www.innebandy.se/varmland/utveckling/varvningspoli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aldrakoll.n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aldrakoll.nu/inspir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D260B4-4E85-39EA-E188-81631A59E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74927"/>
            <a:ext cx="7772400" cy="1470025"/>
          </a:xfrm>
        </p:spPr>
        <p:txBody>
          <a:bodyPr>
            <a:normAutofit/>
          </a:bodyPr>
          <a:lstStyle/>
          <a:p>
            <a:r>
              <a:rPr lang="sv-SE" sz="4800" dirty="0">
                <a:latin typeface="Mongoose Regular" panose="02000000000000000000" pitchFamily="50" charset="0"/>
              </a:rPr>
              <a:t>Föräldramötesmall för förening</a:t>
            </a:r>
            <a:br>
              <a:rPr lang="sv-SE" sz="4800" dirty="0">
                <a:latin typeface="Mongoose Regular" panose="02000000000000000000" pitchFamily="50" charset="0"/>
              </a:rPr>
            </a:br>
            <a:r>
              <a:rPr lang="sv-SE" sz="3600" dirty="0">
                <a:latin typeface="Mongoose Regular" panose="02000000000000000000" pitchFamily="50" charset="0"/>
              </a:rPr>
              <a:t>Uppbyggd i tre delar:</a:t>
            </a:r>
            <a:endParaRPr lang="sv-SE" sz="4800" dirty="0">
              <a:latin typeface="Mongoose Regular" panose="02000000000000000000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D90F859-7470-D6AC-C671-E2D0BA5AA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328418"/>
            <a:ext cx="7004304" cy="2679192"/>
          </a:xfrm>
        </p:spPr>
        <p:txBody>
          <a:bodyPr>
            <a:normAutofit fontScale="92500" lnSpcReduction="10000"/>
          </a:bodyPr>
          <a:lstStyle/>
          <a:p>
            <a:b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</a:br>
            <a: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  <a:t>Del 1- Mötet hålls inför säsong</a:t>
            </a:r>
            <a:b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</a:br>
            <a:b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</a:br>
            <a: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  <a:t>Del 2- Mötet hålls under säsong</a:t>
            </a:r>
            <a:b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</a:br>
            <a:b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</a:br>
            <a:r>
              <a:rPr lang="sv-SE" dirty="0">
                <a:solidFill>
                  <a:schemeClr val="tx1"/>
                </a:solidFill>
                <a:latin typeface="Mongoose Regular" panose="02000000000000000000" pitchFamily="50" charset="0"/>
              </a:rPr>
              <a:t>Del 3- Mötet hålls i slutet av säsongen</a:t>
            </a:r>
          </a:p>
        </p:txBody>
      </p:sp>
    </p:spTree>
    <p:extLst>
      <p:ext uri="{BB962C8B-B14F-4D97-AF65-F5344CB8AC3E}">
        <p14:creationId xmlns:p14="http://schemas.microsoft.com/office/powerpoint/2010/main" val="1002864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A3BAEC-72A8-F042-E46C-4C2298638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A106-4E62-1DB8-8D28-68C2CF83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3- </a:t>
            </a:r>
            <a:r>
              <a:rPr dirty="0">
                <a:latin typeface="Mongoose Regular" panose="02000000000000000000" pitchFamily="50" charset="0"/>
              </a:rPr>
              <a:t>Sista </a:t>
            </a:r>
            <a:r>
              <a:rPr dirty="0" err="1">
                <a:latin typeface="Mongoose Regular" panose="02000000000000000000" pitchFamily="50" charset="0"/>
              </a:rPr>
              <a:t>delen</a:t>
            </a:r>
            <a:r>
              <a:rPr dirty="0">
                <a:latin typeface="Mongoose Regular" panose="02000000000000000000" pitchFamily="50" charset="0"/>
              </a:rPr>
              <a:t> av </a:t>
            </a:r>
            <a:r>
              <a:rPr dirty="0" err="1">
                <a:latin typeface="Mongoose Regular" panose="02000000000000000000" pitchFamily="50" charset="0"/>
              </a:rPr>
              <a:t>säsongen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FBE4-C32B-AA90-81EF-D29DD4B98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Montserrat Light" panose="00000400000000000000" pitchFamily="2" charset="0"/>
              </a:rPr>
              <a:t>Detta möte arrangerar ni när säsongen är slut, eller börjar närma sig slutet. 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6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3- </a:t>
            </a:r>
            <a:r>
              <a:rPr dirty="0">
                <a:latin typeface="Mongoose Regular" panose="02000000000000000000" pitchFamily="50" charset="0"/>
              </a:rPr>
              <a:t>Sista </a:t>
            </a:r>
            <a:r>
              <a:rPr dirty="0" err="1">
                <a:latin typeface="Mongoose Regular" panose="02000000000000000000" pitchFamily="50" charset="0"/>
              </a:rPr>
              <a:t>delen</a:t>
            </a:r>
            <a:r>
              <a:rPr dirty="0">
                <a:latin typeface="Mongoose Regular" panose="02000000000000000000" pitchFamily="50" charset="0"/>
              </a:rPr>
              <a:t> av </a:t>
            </a:r>
            <a:r>
              <a:rPr dirty="0" err="1">
                <a:latin typeface="Mongoose Regular" panose="02000000000000000000" pitchFamily="50" charset="0"/>
              </a:rPr>
              <a:t>säsongen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Kommande</a:t>
            </a:r>
            <a:r>
              <a:rPr sz="2000" dirty="0">
                <a:latin typeface="Montserrat Light" panose="00000400000000000000" pitchFamily="2" charset="0"/>
              </a:rPr>
              <a:t> matcher/</a:t>
            </a:r>
            <a:r>
              <a:rPr sz="2000" dirty="0" err="1">
                <a:latin typeface="Montserrat Light" panose="00000400000000000000" pitchFamily="2" charset="0"/>
              </a:rPr>
              <a:t>cuper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Avslutningsplaner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Övrigt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3- </a:t>
            </a:r>
            <a:r>
              <a:rPr dirty="0" err="1">
                <a:latin typeface="Mongoose Regular" panose="02000000000000000000" pitchFamily="50" charset="0"/>
              </a:rPr>
              <a:t>Utvärdering</a:t>
            </a:r>
            <a:r>
              <a:rPr dirty="0">
                <a:latin typeface="Mongoose Regular" panose="02000000000000000000" pitchFamily="50" charset="0"/>
              </a:rPr>
              <a:t> av </a:t>
            </a:r>
            <a:r>
              <a:rPr dirty="0" err="1">
                <a:latin typeface="Mongoose Regular" panose="02000000000000000000" pitchFamily="50" charset="0"/>
              </a:rPr>
              <a:t>säsongen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>
                <a:latin typeface="Montserrat Light" panose="00000400000000000000" pitchFamily="2" charset="0"/>
              </a:rPr>
              <a:t>Vad </a:t>
            </a:r>
            <a:r>
              <a:rPr sz="2000" dirty="0" err="1">
                <a:latin typeface="Montserrat Light" panose="00000400000000000000" pitchFamily="2" charset="0"/>
              </a:rPr>
              <a:t>fungerade</a:t>
            </a:r>
            <a:r>
              <a:rPr sz="2000" dirty="0">
                <a:latin typeface="Montserrat Light" panose="00000400000000000000" pitchFamily="2" charset="0"/>
              </a:rPr>
              <a:t> bra</a:t>
            </a:r>
            <a:r>
              <a:rPr lang="sv-SE" sz="2000" dirty="0">
                <a:latin typeface="Montserrat Light" panose="00000400000000000000" pitchFamily="2" charset="0"/>
              </a:rPr>
              <a:t> (prata ej om resultat mm)</a:t>
            </a:r>
            <a:r>
              <a:rPr sz="2000" dirty="0">
                <a:latin typeface="Montserrat Light" panose="00000400000000000000" pitchFamily="2" charset="0"/>
              </a:rPr>
              <a:t>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>
                <a:latin typeface="Montserrat Light" panose="00000400000000000000" pitchFamily="2" charset="0"/>
              </a:rPr>
              <a:t>Vad </a:t>
            </a:r>
            <a:r>
              <a:rPr sz="2000" dirty="0" err="1">
                <a:latin typeface="Montserrat Light" panose="00000400000000000000" pitchFamily="2" charset="0"/>
              </a:rPr>
              <a:t>kan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förbättras</a:t>
            </a:r>
            <a:r>
              <a:rPr lang="sv-SE" sz="2000" dirty="0">
                <a:latin typeface="Montserrat Light" panose="00000400000000000000" pitchFamily="2" charset="0"/>
              </a:rPr>
              <a:t> (prata ej om resultat mm)</a:t>
            </a:r>
            <a:r>
              <a:rPr sz="2000" dirty="0">
                <a:latin typeface="Montserrat Light" panose="00000400000000000000" pitchFamily="2" charset="0"/>
              </a:rPr>
              <a:t>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Enkät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eller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öppen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diskussion</a:t>
            </a:r>
            <a:r>
              <a:rPr lang="sv-SE" sz="2000" dirty="0">
                <a:latin typeface="Montserrat Light" panose="00000400000000000000" pitchFamily="2" charset="0"/>
              </a:rPr>
              <a:t>?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3- </a:t>
            </a:r>
            <a:r>
              <a:rPr dirty="0">
                <a:latin typeface="Mongoose Regular" panose="02000000000000000000" pitchFamily="50" charset="0"/>
              </a:rPr>
              <a:t>Information om </a:t>
            </a:r>
            <a:r>
              <a:rPr dirty="0" err="1">
                <a:latin typeface="Mongoose Regular" panose="02000000000000000000" pitchFamily="50" charset="0"/>
              </a:rPr>
              <a:t>kommande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säsong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 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När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startar</a:t>
            </a:r>
            <a:r>
              <a:rPr sz="2000" dirty="0">
                <a:latin typeface="Montserrat Light" panose="00000400000000000000" pitchFamily="2" charset="0"/>
              </a:rPr>
              <a:t> vi </a:t>
            </a:r>
            <a:r>
              <a:rPr sz="2000" dirty="0" err="1">
                <a:latin typeface="Montserrat Light" panose="00000400000000000000" pitchFamily="2" charset="0"/>
              </a:rPr>
              <a:t>igen</a:t>
            </a:r>
            <a:r>
              <a:rPr sz="2000" dirty="0">
                <a:latin typeface="Montserrat Light" panose="00000400000000000000" pitchFamily="2" charset="0"/>
              </a:rPr>
              <a:t>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Förändringar</a:t>
            </a:r>
            <a:r>
              <a:rPr lang="sv-SE" sz="2000" dirty="0">
                <a:latin typeface="Montserrat Light" panose="00000400000000000000" pitchFamily="2" charset="0"/>
              </a:rPr>
              <a:t>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Inplanerade saker?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0948"/>
            <a:ext cx="7818120" cy="1143000"/>
          </a:xfrm>
        </p:spPr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3-  Informationspunkter ifrån Värmlands IBF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208"/>
            <a:ext cx="8229600" cy="4525963"/>
          </a:xfrm>
        </p:spPr>
        <p:txBody>
          <a:bodyPr>
            <a:normAutofit/>
          </a:bodyPr>
          <a:lstStyle/>
          <a:p>
            <a:r>
              <a:rPr sz="2000" dirty="0">
                <a:latin typeface="Montserrat Light" panose="00000400000000000000" pitchFamily="2" charset="0"/>
              </a:rPr>
              <a:t>V</a:t>
            </a:r>
            <a:r>
              <a:rPr lang="sv-SE" sz="2000" dirty="0" err="1">
                <a:latin typeface="Montserrat Light" panose="00000400000000000000" pitchFamily="2" charset="0"/>
              </a:rPr>
              <a:t>ärvningspolicyn</a:t>
            </a:r>
            <a:r>
              <a:rPr lang="sv-SE" sz="2000" dirty="0">
                <a:latin typeface="Montserrat Light" panose="00000400000000000000" pitchFamily="2" charset="0"/>
              </a:rPr>
              <a:t>: </a:t>
            </a:r>
            <a:br>
              <a:rPr lang="sv-SE" sz="2000" dirty="0">
                <a:latin typeface="Montserrat Light" panose="00000400000000000000" pitchFamily="2" charset="0"/>
              </a:rPr>
            </a:br>
            <a:r>
              <a:rPr lang="sv-SE" sz="2000" dirty="0">
                <a:latin typeface="Montserrat Light" panose="00000400000000000000" pitchFamily="2" charset="0"/>
                <a:hlinkClick r:id="rId2"/>
              </a:rPr>
              <a:t>https://www.innebandy.se/varmland/utveckling/varvningspolicy</a:t>
            </a:r>
            <a:endParaRPr lang="sv-SE" sz="20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Samsyn: </a:t>
            </a:r>
            <a:br>
              <a:rPr lang="sv-SE" sz="2000" dirty="0">
                <a:latin typeface="Montserrat Light" panose="00000400000000000000" pitchFamily="2" charset="0"/>
              </a:rPr>
            </a:br>
            <a:r>
              <a:rPr lang="sv-SE" sz="2000" dirty="0">
                <a:latin typeface="Montserrat Light" panose="00000400000000000000" pitchFamily="2" charset="0"/>
                <a:hlinkClick r:id="rId3"/>
              </a:rPr>
              <a:t>https://www.innebandy.se/varmland/utveckling/samsyn</a:t>
            </a:r>
            <a:endParaRPr lang="sv-SE" sz="20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1- </a:t>
            </a:r>
            <a:r>
              <a:rPr dirty="0" err="1">
                <a:latin typeface="Mongoose Regular" panose="02000000000000000000" pitchFamily="50" charset="0"/>
              </a:rPr>
              <a:t>Inför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säsong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Montserrat Light" panose="00000400000000000000" pitchFamily="2" charset="0"/>
              </a:rPr>
              <a:t>Lägg till föreningens logga samt vilket lag som håller föräldramötet.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Detta möte arrangerar ni i början av säsongen, som uppstart. 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Lägg till relevant info här som ni vill ha med. 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5AC904E-CD03-03C6-E319-301734D7C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B50A3-9884-93A9-2FF7-A833E807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1- </a:t>
            </a:r>
            <a:r>
              <a:rPr dirty="0" err="1">
                <a:latin typeface="Mongoose Regular" panose="02000000000000000000" pitchFamily="50" charset="0"/>
              </a:rPr>
              <a:t>Välkommen</a:t>
            </a:r>
            <a:r>
              <a:rPr dirty="0">
                <a:latin typeface="Mongoose Regular" panose="02000000000000000000" pitchFamily="50" charset="0"/>
              </a:rPr>
              <a:t> &amp; </a:t>
            </a:r>
            <a:r>
              <a:rPr dirty="0" err="1">
                <a:latin typeface="Mongoose Regular" panose="02000000000000000000" pitchFamily="50" charset="0"/>
              </a:rPr>
              <a:t>introduktion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3373-83D0-3A68-5733-136147E0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Välkommen</a:t>
            </a:r>
            <a:r>
              <a:rPr sz="2000" dirty="0">
                <a:latin typeface="Montserrat Light" panose="00000400000000000000" pitchFamily="2" charset="0"/>
              </a:rPr>
              <a:t> till </a:t>
            </a:r>
            <a:r>
              <a:rPr sz="2000" dirty="0" err="1">
                <a:latin typeface="Montserrat Light" panose="00000400000000000000" pitchFamily="2" charset="0"/>
              </a:rPr>
              <a:t>säsongen</a:t>
            </a:r>
            <a:r>
              <a:rPr sz="2000" dirty="0">
                <a:latin typeface="Montserrat Light" panose="00000400000000000000" pitchFamily="2" charset="0"/>
              </a:rPr>
              <a:t> [</a:t>
            </a:r>
            <a:r>
              <a:rPr sz="2000" dirty="0" err="1">
                <a:latin typeface="Montserrat Light" panose="00000400000000000000" pitchFamily="2" charset="0"/>
              </a:rPr>
              <a:t>årtal</a:t>
            </a:r>
            <a:r>
              <a:rPr sz="2000" dirty="0">
                <a:latin typeface="Montserrat Light" panose="00000400000000000000" pitchFamily="2" charset="0"/>
              </a:rPr>
              <a:t>]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>
                <a:latin typeface="Montserrat Light" panose="00000400000000000000" pitchFamily="2" charset="0"/>
              </a:rPr>
              <a:t>Presentation av </a:t>
            </a:r>
            <a:r>
              <a:rPr sz="2000" dirty="0" err="1">
                <a:latin typeface="Montserrat Light" panose="00000400000000000000" pitchFamily="2" charset="0"/>
              </a:rPr>
              <a:t>ledare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och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lagorganisation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Syfte</a:t>
            </a:r>
            <a:r>
              <a:rPr sz="2000" dirty="0">
                <a:latin typeface="Montserrat Light" panose="00000400000000000000" pitchFamily="2" charset="0"/>
              </a:rPr>
              <a:t> med </a:t>
            </a:r>
            <a:r>
              <a:rPr sz="2000" dirty="0" err="1">
                <a:latin typeface="Montserrat Light" panose="00000400000000000000" pitchFamily="2" charset="0"/>
              </a:rPr>
              <a:t>mötet</a:t>
            </a:r>
            <a:r>
              <a:rPr lang="sv-SE" sz="2000" dirty="0">
                <a:latin typeface="Montserrat Light" panose="00000400000000000000" pitchFamily="2" charset="0"/>
              </a:rPr>
              <a:t>: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4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1- </a:t>
            </a:r>
            <a:r>
              <a:rPr dirty="0" err="1">
                <a:latin typeface="Mongoose Regular" panose="02000000000000000000" pitchFamily="50" charset="0"/>
              </a:rPr>
              <a:t>Föreningens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värdegrund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Detta är föreningens värdegrund..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>
                <a:latin typeface="Montserrat Light" panose="00000400000000000000" pitchFamily="2" charset="0"/>
              </a:rPr>
              <a:t>Hur </a:t>
            </a:r>
            <a:r>
              <a:rPr sz="2000" dirty="0" err="1">
                <a:latin typeface="Montserrat Light" panose="00000400000000000000" pitchFamily="2" charset="0"/>
              </a:rPr>
              <a:t>värdegrunden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präglar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laget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och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lang="sv-SE" sz="2000" dirty="0">
                <a:latin typeface="Montserrat Light" panose="00000400000000000000" pitchFamily="2" charset="0"/>
              </a:rPr>
              <a:t>verksamheten: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1- </a:t>
            </a:r>
            <a:r>
              <a:rPr dirty="0">
                <a:latin typeface="Mongoose Regular" panose="02000000000000000000" pitchFamily="50" charset="0"/>
              </a:rPr>
              <a:t>Policy </a:t>
            </a:r>
            <a:r>
              <a:rPr dirty="0" err="1">
                <a:latin typeface="Mongoose Regular" panose="02000000000000000000" pitchFamily="50" charset="0"/>
              </a:rPr>
              <a:t>och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förväntningar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Föreningens policy i korta drag: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Förväntningar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på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spelare</a:t>
            </a:r>
            <a:r>
              <a:rPr sz="2000" dirty="0">
                <a:latin typeface="Montserrat Light" panose="00000400000000000000" pitchFamily="2" charset="0"/>
              </a:rPr>
              <a:t>, </a:t>
            </a:r>
            <a:r>
              <a:rPr sz="2000" dirty="0" err="1">
                <a:latin typeface="Montserrat Light" panose="00000400000000000000" pitchFamily="2" charset="0"/>
              </a:rPr>
              <a:t>föräldrar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och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ledare</a:t>
            </a:r>
            <a:r>
              <a:rPr lang="sv-SE" sz="2000" dirty="0">
                <a:latin typeface="Montserrat Light" panose="00000400000000000000" pitchFamily="2" charset="0"/>
              </a:rPr>
              <a:t> (beteenden):</a:t>
            </a:r>
            <a:endParaRPr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100"/>
            <a:ext cx="8229600" cy="1143000"/>
          </a:xfrm>
        </p:spPr>
        <p:txBody>
          <a:bodyPr/>
          <a:lstStyle/>
          <a:p>
            <a:r>
              <a:rPr lang="sv-SE" dirty="0">
                <a:latin typeface="Mongoose Regular" panose="02000000000000000000" pitchFamily="50" charset="0"/>
              </a:rPr>
              <a:t>Del 1- </a:t>
            </a:r>
            <a:r>
              <a:rPr dirty="0">
                <a:latin typeface="Mongoose Regular" panose="02000000000000000000" pitchFamily="50" charset="0"/>
              </a:rPr>
              <a:t>Information om </a:t>
            </a:r>
            <a:r>
              <a:rPr dirty="0" err="1">
                <a:latin typeface="Mongoose Regular" panose="02000000000000000000" pitchFamily="50" charset="0"/>
              </a:rPr>
              <a:t>Föräldrakoll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Montserrat Light" panose="00000400000000000000" pitchFamily="2" charset="0"/>
              </a:rPr>
              <a:t>En digital föräldrautbildning som genomförs enskilt.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Till nästa föräldramöte ska utbildningen ha genomförts av samtliga föräldrar.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Utbildningen finns att hitta här:</a:t>
            </a:r>
            <a:br>
              <a:rPr lang="sv-SE" sz="2000" dirty="0">
                <a:latin typeface="Montserrat Light" panose="00000400000000000000" pitchFamily="2" charset="0"/>
              </a:rPr>
            </a:br>
            <a:r>
              <a:rPr lang="sv-SE" sz="2000" dirty="0">
                <a:latin typeface="Montserrat Light" panose="00000400000000000000" pitchFamily="2" charset="0"/>
                <a:hlinkClick r:id="rId2"/>
              </a:rPr>
              <a:t>https://www.foraldrakoll.nu/</a:t>
            </a:r>
            <a:endParaRPr lang="sv-SE" sz="20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sz="24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5615AE-7C57-C1A5-5C05-F46413B79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743CD-1680-68C4-9215-87D42E047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2- Under säsong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61E54EA-EF7C-855B-A5B6-595B719A9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Montserrat Light" panose="00000400000000000000" pitchFamily="2" charset="0"/>
              </a:rPr>
              <a:t>Detta möte arrangerar ni när det har gått en tid på säsongen. Med fokus på uppföljning mm. </a:t>
            </a:r>
          </a:p>
        </p:txBody>
      </p:sp>
    </p:spTree>
    <p:extLst>
      <p:ext uri="{BB962C8B-B14F-4D97-AF65-F5344CB8AC3E}">
        <p14:creationId xmlns:p14="http://schemas.microsoft.com/office/powerpoint/2010/main" val="395304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2- </a:t>
            </a:r>
            <a:r>
              <a:rPr dirty="0" err="1">
                <a:latin typeface="Mongoose Regular" panose="02000000000000000000" pitchFamily="50" charset="0"/>
              </a:rPr>
              <a:t>Föräldrakoll</a:t>
            </a:r>
            <a:r>
              <a:rPr lang="sv-SE" dirty="0">
                <a:latin typeface="Mongoose Regular" panose="02000000000000000000" pitchFamily="50" charset="0"/>
              </a:rPr>
              <a:t>, </a:t>
            </a:r>
            <a:r>
              <a:rPr dirty="0" err="1">
                <a:latin typeface="Mongoose Regular" panose="02000000000000000000" pitchFamily="50" charset="0"/>
              </a:rPr>
              <a:t>reflektion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och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diskussion</a:t>
            </a:r>
            <a:endParaRPr dirty="0">
              <a:latin typeface="Mongoose Regular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 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>
                <a:latin typeface="Montserrat Light" panose="00000400000000000000" pitchFamily="2" charset="0"/>
              </a:rPr>
              <a:t>Hur </a:t>
            </a:r>
            <a:r>
              <a:rPr sz="2000" dirty="0" err="1">
                <a:latin typeface="Montserrat Light" panose="00000400000000000000" pitchFamily="2" charset="0"/>
              </a:rPr>
              <a:t>gick</a:t>
            </a:r>
            <a:r>
              <a:rPr sz="2000" dirty="0">
                <a:latin typeface="Montserrat Light" panose="00000400000000000000" pitchFamily="2" charset="0"/>
              </a:rPr>
              <a:t> det?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Gruppdiskussion</a:t>
            </a:r>
            <a:r>
              <a:rPr lang="sv-SE" sz="2000" dirty="0">
                <a:latin typeface="Montserrat Light" panose="00000400000000000000" pitchFamily="2" charset="0"/>
              </a:rPr>
              <a:t>, gå igenom några punkter:</a:t>
            </a:r>
            <a:br>
              <a:rPr lang="sv-SE" sz="2000" dirty="0">
                <a:latin typeface="Montserrat Light" panose="00000400000000000000" pitchFamily="2" charset="0"/>
              </a:rPr>
            </a:br>
            <a:r>
              <a:rPr lang="sv-SE" sz="2000" dirty="0">
                <a:latin typeface="Montserrat Light" panose="00000400000000000000" pitchFamily="2" charset="0"/>
                <a:hlinkClick r:id="rId2"/>
              </a:rPr>
              <a:t>https://www.foraldrakoll.nu/inspiration/</a:t>
            </a:r>
            <a:endParaRPr lang="sv-SE" sz="20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sv-SE" sz="200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sv-SE" sz="2000" dirty="0">
              <a:latin typeface="Montserrat Light" panose="0000040000000000000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Mongoose Regular" panose="02000000000000000000" pitchFamily="50" charset="0"/>
              </a:rPr>
              <a:t>Del 2- </a:t>
            </a:r>
            <a:r>
              <a:rPr dirty="0" err="1">
                <a:latin typeface="Mongoose Regular" panose="02000000000000000000" pitchFamily="50" charset="0"/>
              </a:rPr>
              <a:t>Uppföljning</a:t>
            </a:r>
            <a:r>
              <a:rPr dirty="0">
                <a:latin typeface="Mongoose Regular" panose="02000000000000000000" pitchFamily="50" charset="0"/>
              </a:rPr>
              <a:t> av </a:t>
            </a:r>
            <a:r>
              <a:rPr dirty="0" err="1">
                <a:latin typeface="Mongoose Regular" panose="02000000000000000000" pitchFamily="50" charset="0"/>
              </a:rPr>
              <a:t>värdegrund</a:t>
            </a:r>
            <a:r>
              <a:rPr dirty="0">
                <a:latin typeface="Mongoose Regular" panose="02000000000000000000" pitchFamily="50" charset="0"/>
              </a:rPr>
              <a:t> </a:t>
            </a:r>
            <a:r>
              <a:rPr dirty="0" err="1">
                <a:latin typeface="Mongoose Regular" panose="02000000000000000000" pitchFamily="50" charset="0"/>
              </a:rPr>
              <a:t>och</a:t>
            </a:r>
            <a:r>
              <a:rPr dirty="0">
                <a:latin typeface="Mongoose Regular" panose="02000000000000000000" pitchFamily="50" charset="0"/>
              </a:rPr>
              <a:t>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1" dirty="0">
                <a:latin typeface="Montserrat Light" panose="00000400000000000000" pitchFamily="2" charset="0"/>
              </a:rPr>
              <a:t>Förslag på punkter: 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Fungerar</a:t>
            </a:r>
            <a:r>
              <a:rPr sz="2000" dirty="0">
                <a:latin typeface="Montserrat Light" panose="00000400000000000000" pitchFamily="2" charset="0"/>
              </a:rPr>
              <a:t> det </a:t>
            </a:r>
            <a:r>
              <a:rPr sz="2000" dirty="0" err="1">
                <a:latin typeface="Montserrat Light" panose="00000400000000000000" pitchFamily="2" charset="0"/>
              </a:rPr>
              <a:t>i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praktiken</a:t>
            </a:r>
            <a:r>
              <a:rPr sz="2000" dirty="0">
                <a:latin typeface="Montserrat Light" panose="00000400000000000000" pitchFamily="2" charset="0"/>
              </a:rPr>
              <a:t>?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sz="2000" dirty="0" err="1">
                <a:latin typeface="Montserrat Light" panose="00000400000000000000" pitchFamily="2" charset="0"/>
              </a:rPr>
              <a:t>Positiva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exempel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och</a:t>
            </a:r>
            <a:r>
              <a:rPr sz="2000" dirty="0">
                <a:latin typeface="Montserrat Light" panose="00000400000000000000" pitchFamily="2" charset="0"/>
              </a:rPr>
              <a:t> </a:t>
            </a:r>
            <a:r>
              <a:rPr sz="2000" dirty="0" err="1">
                <a:latin typeface="Montserrat Light" panose="00000400000000000000" pitchFamily="2" charset="0"/>
              </a:rPr>
              <a:t>utmaningar</a:t>
            </a:r>
            <a:br>
              <a:rPr lang="sv-SE" sz="2000" dirty="0">
                <a:latin typeface="Montserrat Light" panose="00000400000000000000" pitchFamily="2" charset="0"/>
              </a:rPr>
            </a:br>
            <a:endParaRPr lang="sv-SE" sz="2000" dirty="0">
              <a:latin typeface="Montserrat Light" panose="00000400000000000000" pitchFamily="2" charset="0"/>
            </a:endParaRPr>
          </a:p>
          <a:p>
            <a:r>
              <a:rPr lang="sv-SE" sz="2000" dirty="0">
                <a:latin typeface="Montserrat Light" panose="00000400000000000000" pitchFamily="2" charset="0"/>
              </a:rPr>
              <a:t>Hur är beteenden och attityder i vårt lag?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422</Words>
  <Application>Microsoft Office PowerPoint</Application>
  <PresentationFormat>Bildspel på skärmen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Mongoose Regular</vt:lpstr>
      <vt:lpstr>Montserrat Light</vt:lpstr>
      <vt:lpstr>Office Theme</vt:lpstr>
      <vt:lpstr>Föräldramötesmall för förening Uppbyggd i tre delar:</vt:lpstr>
      <vt:lpstr>Del 1- Inför säsong</vt:lpstr>
      <vt:lpstr>Del 1- Välkommen &amp; introduktion</vt:lpstr>
      <vt:lpstr>Del 1- Föreningens värdegrund</vt:lpstr>
      <vt:lpstr>Del 1- Policy och förväntningar</vt:lpstr>
      <vt:lpstr>Del 1- Information om Föräldrakoll</vt:lpstr>
      <vt:lpstr>Del 2- Under säsong</vt:lpstr>
      <vt:lpstr>Del 2- Föräldrakoll, reflektion och diskussion</vt:lpstr>
      <vt:lpstr>Del 2- Uppföljning av värdegrund och policy</vt:lpstr>
      <vt:lpstr>Del 3- Sista delen av säsongen</vt:lpstr>
      <vt:lpstr>Del 3- Sista delen av säsongen</vt:lpstr>
      <vt:lpstr>Del 3- Utvärdering av säsongen</vt:lpstr>
      <vt:lpstr>Del 3- Information om kommande säsong</vt:lpstr>
      <vt:lpstr>Del 3-  Informationspunkter ifrån Värmlands IBF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Johan Libäck (Värmland)</cp:lastModifiedBy>
  <cp:revision>2</cp:revision>
  <dcterms:created xsi:type="dcterms:W3CDTF">2013-01-27T09:14:16Z</dcterms:created>
  <dcterms:modified xsi:type="dcterms:W3CDTF">2025-06-09T12:40:40Z</dcterms:modified>
  <cp:category/>
</cp:coreProperties>
</file>